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327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63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867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581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056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197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41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7085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938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0599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308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61C99-D4FD-4A84-BF88-75894892308C}" type="datetimeFigureOut">
              <a:rPr kumimoji="1" lang="ja-JP" altLang="en-US" smtClean="0"/>
              <a:t>2019/3/11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6FB3D-5FEE-4A91-B662-1CB6B18870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4644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楕円 2"/>
          <p:cNvSpPr/>
          <p:nvPr/>
        </p:nvSpPr>
        <p:spPr>
          <a:xfrm>
            <a:off x="2977896" y="3535680"/>
            <a:ext cx="1594104" cy="1365504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8207" y="5644896"/>
            <a:ext cx="5750036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橙　異型細胞（</a:t>
            </a:r>
            <a:r>
              <a:rPr lang="en-US" altLang="ja-JP" dirty="0" smtClean="0"/>
              <a:t>Atypical urothelial cells</a:t>
            </a:r>
            <a:r>
              <a:rPr lang="ja-JP" altLang="en-US" dirty="0" smtClean="0"/>
              <a:t>）</a:t>
            </a:r>
            <a:r>
              <a:rPr lang="en-US" altLang="ja-JP" dirty="0" smtClean="0"/>
              <a:t>(class Ⅲ)</a:t>
            </a:r>
            <a:r>
              <a:rPr lang="ja-JP" altLang="en-US" dirty="0" smtClean="0"/>
              <a:t>　境界</a:t>
            </a:r>
            <a:endParaRPr lang="en-US" altLang="ja-JP" dirty="0" smtClean="0"/>
          </a:p>
          <a:p>
            <a:r>
              <a:rPr kumimoji="1" lang="ja-JP" altLang="en-US" dirty="0" smtClean="0"/>
              <a:t>黄緑　扁平上皮細胞（</a:t>
            </a:r>
            <a:r>
              <a:rPr kumimoji="1" lang="en-US" altLang="ja-JP" dirty="0" smtClean="0"/>
              <a:t>squamous cell</a:t>
            </a:r>
            <a:r>
              <a:rPr kumimoji="1" lang="ja-JP" altLang="en-US" dirty="0" smtClean="0"/>
              <a:t>）</a:t>
            </a:r>
            <a:r>
              <a:rPr kumimoji="1" lang="en-US" altLang="ja-JP" dirty="0" smtClean="0"/>
              <a:t>class Ⅰ</a:t>
            </a:r>
            <a:r>
              <a:rPr kumimoji="1" lang="ja-JP" altLang="en-US" dirty="0" smtClean="0"/>
              <a:t>　良性</a:t>
            </a:r>
            <a:endParaRPr kumimoji="1" lang="en-US" altLang="ja-JP" dirty="0" smtClean="0"/>
          </a:p>
          <a:p>
            <a:r>
              <a:rPr kumimoji="1" lang="ja-JP" altLang="en-US" dirty="0" smtClean="0"/>
              <a:t>黄　尿路上皮細胞（</a:t>
            </a:r>
            <a:r>
              <a:rPr kumimoji="1" lang="en-US" altLang="ja-JP" dirty="0" smtClean="0"/>
              <a:t>urothelial cells</a:t>
            </a:r>
            <a:r>
              <a:rPr kumimoji="1" lang="ja-JP" altLang="en-US" dirty="0" smtClean="0"/>
              <a:t>）　</a:t>
            </a:r>
            <a:r>
              <a:rPr kumimoji="1" lang="en-US" altLang="ja-JP" dirty="0" smtClean="0"/>
              <a:t>class Ⅰ</a:t>
            </a:r>
            <a:r>
              <a:rPr kumimoji="1" lang="ja-JP" altLang="en-US" dirty="0" smtClean="0"/>
              <a:t>　良性</a:t>
            </a:r>
            <a:endParaRPr kumimoji="1" lang="en-US" altLang="ja-JP" dirty="0" smtClean="0"/>
          </a:p>
          <a:p>
            <a:r>
              <a:rPr kumimoji="1" lang="ja-JP" altLang="en-US" dirty="0" smtClean="0"/>
              <a:t>藍　好中球</a:t>
            </a:r>
            <a:endParaRPr kumimoji="1" lang="ja-JP" altLang="en-US" dirty="0"/>
          </a:p>
        </p:txBody>
      </p:sp>
      <p:sp>
        <p:nvSpPr>
          <p:cNvPr id="5" name="楕円 4"/>
          <p:cNvSpPr/>
          <p:nvPr/>
        </p:nvSpPr>
        <p:spPr>
          <a:xfrm>
            <a:off x="6577583" y="304800"/>
            <a:ext cx="2366391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4983478" y="1219200"/>
            <a:ext cx="1594104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728470" y="304800"/>
            <a:ext cx="1594104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2350774" y="2414016"/>
            <a:ext cx="1184903" cy="1014984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4487422" y="304800"/>
            <a:ext cx="1184903" cy="1014984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31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0" y="6488668"/>
            <a:ext cx="526297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良性　扁平上皮細胞　尿路上皮細胞　好中球など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23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楕円 2"/>
          <p:cNvSpPr/>
          <p:nvPr/>
        </p:nvSpPr>
        <p:spPr>
          <a:xfrm>
            <a:off x="3883152" y="3782568"/>
            <a:ext cx="1594104" cy="1365504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7351" y="5934670"/>
            <a:ext cx="5750036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橙　異型細胞（</a:t>
            </a:r>
            <a:r>
              <a:rPr lang="en-US" altLang="ja-JP" dirty="0" smtClean="0"/>
              <a:t>Atypical urothelial cells</a:t>
            </a:r>
            <a:r>
              <a:rPr lang="ja-JP" altLang="en-US" dirty="0" smtClean="0"/>
              <a:t>）</a:t>
            </a:r>
            <a:r>
              <a:rPr lang="en-US" altLang="ja-JP" dirty="0" smtClean="0"/>
              <a:t>(class Ⅲ)</a:t>
            </a:r>
            <a:r>
              <a:rPr lang="ja-JP" altLang="en-US" dirty="0" smtClean="0"/>
              <a:t>　境界</a:t>
            </a:r>
            <a:endParaRPr lang="en-US" altLang="ja-JP" dirty="0" smtClean="0"/>
          </a:p>
          <a:p>
            <a:r>
              <a:rPr kumimoji="1" lang="ja-JP" altLang="en-US" dirty="0" smtClean="0"/>
              <a:t>黄緑　扁平上皮細胞（</a:t>
            </a:r>
            <a:r>
              <a:rPr kumimoji="1" lang="en-US" altLang="ja-JP" dirty="0" smtClean="0"/>
              <a:t>squamous cell</a:t>
            </a:r>
            <a:r>
              <a:rPr kumimoji="1" lang="ja-JP" altLang="en-US" dirty="0" smtClean="0"/>
              <a:t>）</a:t>
            </a:r>
            <a:r>
              <a:rPr kumimoji="1" lang="en-US" altLang="ja-JP" dirty="0" smtClean="0"/>
              <a:t>class Ⅰ</a:t>
            </a:r>
            <a:r>
              <a:rPr kumimoji="1" lang="ja-JP" altLang="en-US" dirty="0" smtClean="0"/>
              <a:t>　良性</a:t>
            </a:r>
            <a:endParaRPr kumimoji="1" lang="en-US" altLang="ja-JP" dirty="0" smtClean="0"/>
          </a:p>
          <a:p>
            <a:r>
              <a:rPr kumimoji="1" lang="ja-JP" altLang="en-US" dirty="0" smtClean="0"/>
              <a:t>藍　好中球</a:t>
            </a:r>
            <a:endParaRPr kumimoji="1" lang="ja-JP" altLang="en-US" dirty="0"/>
          </a:p>
        </p:txBody>
      </p:sp>
      <p:sp>
        <p:nvSpPr>
          <p:cNvPr id="5" name="楕円 4"/>
          <p:cNvSpPr/>
          <p:nvPr/>
        </p:nvSpPr>
        <p:spPr>
          <a:xfrm>
            <a:off x="7214614" y="1831848"/>
            <a:ext cx="1594104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2871982" y="1225296"/>
            <a:ext cx="1184903" cy="1014984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/>
          <p:cNvSpPr/>
          <p:nvPr/>
        </p:nvSpPr>
        <p:spPr>
          <a:xfrm>
            <a:off x="4870702" y="347472"/>
            <a:ext cx="1594104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323086" y="2746248"/>
            <a:ext cx="1594104" cy="136550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508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3</Words>
  <Application>Microsoft Office PowerPoint</Application>
  <PresentationFormat>画面に合わせる (4:3)</PresentationFormat>
  <Paragraphs>8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9" baseType="lpstr"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Takeshi</cp:lastModifiedBy>
  <cp:revision>5</cp:revision>
  <dcterms:created xsi:type="dcterms:W3CDTF">2019-03-10T22:52:02Z</dcterms:created>
  <dcterms:modified xsi:type="dcterms:W3CDTF">2019-03-10T23:34:08Z</dcterms:modified>
</cp:coreProperties>
</file>

<file path=docProps/thumbnail.jpeg>
</file>